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5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7E8"/>
    <a:srgbClr val="6937E7"/>
    <a:srgbClr val="6A36E7"/>
    <a:srgbClr val="6B38E8"/>
    <a:srgbClr val="6D36E7"/>
    <a:srgbClr val="4E2D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3" autoAdjust="0"/>
    <p:restoredTop sz="94660"/>
  </p:normalViewPr>
  <p:slideViewPr>
    <p:cSldViewPr snapToGrid="0">
      <p:cViewPr varScale="1">
        <p:scale>
          <a:sx n="73" d="100"/>
          <a:sy n="73" d="100"/>
        </p:scale>
        <p:origin x="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8F036B-B334-4180-82B9-4B56B75EE37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CB243CC1-0ACB-4F90-B019-FBDF1E999188}">
      <dgm:prSet phldrT="[Text]"/>
      <dgm:spPr/>
      <dgm:t>
        <a:bodyPr/>
        <a:lstStyle/>
        <a:p>
          <a:endParaRPr lang="en-US" dirty="0"/>
        </a:p>
      </dgm:t>
    </dgm:pt>
    <dgm:pt modelId="{18F5DA17-06A9-4BD9-931E-81AF9FFE25DA}" type="sibTrans" cxnId="{F1571C4A-F7EC-4439-89A2-4D44FBB356E0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8429961-D3ED-4AC5-A447-07B5BD72A3E2}" type="parTrans" cxnId="{F1571C4A-F7EC-4439-89A2-4D44FBB356E0}">
      <dgm:prSet/>
      <dgm:spPr/>
      <dgm:t>
        <a:bodyPr/>
        <a:lstStyle/>
        <a:p>
          <a:endParaRPr lang="en-US"/>
        </a:p>
      </dgm:t>
    </dgm:pt>
    <dgm:pt modelId="{D9924B7F-E452-44DA-8B81-6FC0FFACF29E}" type="pres">
      <dgm:prSet presAssocID="{908F036B-B334-4180-82B9-4B56B75EE379}" presName="Name0" presStyleCnt="0">
        <dgm:presLayoutVars>
          <dgm:chMax val="7"/>
          <dgm:chPref val="7"/>
          <dgm:dir/>
        </dgm:presLayoutVars>
      </dgm:prSet>
      <dgm:spPr/>
    </dgm:pt>
    <dgm:pt modelId="{53815A1D-1F17-4F56-B283-F77589C48ABE}" type="pres">
      <dgm:prSet presAssocID="{908F036B-B334-4180-82B9-4B56B75EE379}" presName="Name1" presStyleCnt="0"/>
      <dgm:spPr/>
    </dgm:pt>
    <dgm:pt modelId="{6A2F4D33-4744-4454-98C6-4A1DF9605AA2}" type="pres">
      <dgm:prSet presAssocID="{18F5DA17-06A9-4BD9-931E-81AF9FFE25DA}" presName="picture_1" presStyleCnt="0"/>
      <dgm:spPr/>
    </dgm:pt>
    <dgm:pt modelId="{E5DC4DFF-8941-4583-97E3-1ED789F4338C}" type="pres">
      <dgm:prSet presAssocID="{18F5DA17-06A9-4BD9-931E-81AF9FFE25DA}" presName="pictureRepeatNode" presStyleLbl="alignImgPlace1" presStyleIdx="0" presStyleCnt="1" custLinFactNeighborX="68182" custLinFactNeighborY="-24656"/>
      <dgm:spPr/>
    </dgm:pt>
    <dgm:pt modelId="{C5E947F3-9043-478B-8D64-9AA4E7BA5CB0}" type="pres">
      <dgm:prSet presAssocID="{CB243CC1-0ACB-4F90-B019-FBDF1E999188}" presName="text_1" presStyleLbl="node1" presStyleIdx="0" presStyleCnt="0" custFlipVert="1" custFlipHor="0" custScaleX="15691" custScaleY="8217">
        <dgm:presLayoutVars>
          <dgm:bulletEnabled val="1"/>
        </dgm:presLayoutVars>
      </dgm:prSet>
      <dgm:spPr/>
    </dgm:pt>
  </dgm:ptLst>
  <dgm:cxnLst>
    <dgm:cxn modelId="{BC44DC2D-CC97-4927-9BF7-7F13F1E98B6D}" type="presOf" srcId="{18F5DA17-06A9-4BD9-931E-81AF9FFE25DA}" destId="{E5DC4DFF-8941-4583-97E3-1ED789F4338C}" srcOrd="0" destOrd="0" presId="urn:microsoft.com/office/officeart/2008/layout/CircularPictureCallout"/>
    <dgm:cxn modelId="{F1571C4A-F7EC-4439-89A2-4D44FBB356E0}" srcId="{908F036B-B334-4180-82B9-4B56B75EE379}" destId="{CB243CC1-0ACB-4F90-B019-FBDF1E999188}" srcOrd="0" destOrd="0" parTransId="{48429961-D3ED-4AC5-A447-07B5BD72A3E2}" sibTransId="{18F5DA17-06A9-4BD9-931E-81AF9FFE25DA}"/>
    <dgm:cxn modelId="{D47059B3-5A92-440F-B183-34D5A7CA3C54}" type="presOf" srcId="{CB243CC1-0ACB-4F90-B019-FBDF1E999188}" destId="{C5E947F3-9043-478B-8D64-9AA4E7BA5CB0}" srcOrd="0" destOrd="0" presId="urn:microsoft.com/office/officeart/2008/layout/CircularPictureCallout"/>
    <dgm:cxn modelId="{150C83C7-6B88-4BFB-885C-6D267E3EF7F9}" type="presOf" srcId="{908F036B-B334-4180-82B9-4B56B75EE379}" destId="{D9924B7F-E452-44DA-8B81-6FC0FFACF29E}" srcOrd="0" destOrd="0" presId="urn:microsoft.com/office/officeart/2008/layout/CircularPictureCallout"/>
    <dgm:cxn modelId="{72E462D8-D0B8-4636-A9BF-2A4219416DC6}" type="presParOf" srcId="{D9924B7F-E452-44DA-8B81-6FC0FFACF29E}" destId="{53815A1D-1F17-4F56-B283-F77589C48ABE}" srcOrd="0" destOrd="0" presId="urn:microsoft.com/office/officeart/2008/layout/CircularPictureCallout"/>
    <dgm:cxn modelId="{FDCDD1DF-FECC-4882-A0EC-4E56167AAA56}" type="presParOf" srcId="{53815A1D-1F17-4F56-B283-F77589C48ABE}" destId="{6A2F4D33-4744-4454-98C6-4A1DF9605AA2}" srcOrd="0" destOrd="0" presId="urn:microsoft.com/office/officeart/2008/layout/CircularPictureCallout"/>
    <dgm:cxn modelId="{FDDC25D0-F439-4F4C-95B7-691D0E71904E}" type="presParOf" srcId="{6A2F4D33-4744-4454-98C6-4A1DF9605AA2}" destId="{E5DC4DFF-8941-4583-97E3-1ED789F4338C}" srcOrd="0" destOrd="0" presId="urn:microsoft.com/office/officeart/2008/layout/CircularPictureCallout"/>
    <dgm:cxn modelId="{799817E2-324F-4130-A510-49B26F635AE2}" type="presParOf" srcId="{53815A1D-1F17-4F56-B283-F77589C48ABE}" destId="{C5E947F3-9043-478B-8D64-9AA4E7BA5CB0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C4DFF-8941-4583-97E3-1ED789F4338C}">
      <dsp:nvSpPr>
        <dsp:cNvPr id="0" name=""/>
        <dsp:cNvSpPr/>
      </dsp:nvSpPr>
      <dsp:spPr>
        <a:xfrm>
          <a:off x="2603862" y="224494"/>
          <a:ext cx="2603862" cy="26038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E947F3-9043-478B-8D64-9AA4E7BA5CB0}">
      <dsp:nvSpPr>
        <dsp:cNvPr id="0" name=""/>
        <dsp:cNvSpPr/>
      </dsp:nvSpPr>
      <dsp:spPr>
        <a:xfrm flipV="1">
          <a:off x="2473118" y="2643487"/>
          <a:ext cx="261486" cy="7060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 rot="10800000">
        <a:off x="2473118" y="2643487"/>
        <a:ext cx="261486" cy="70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7AC7-D6D0-E784-54DE-05B52CB09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4ADB4-9674-9EC7-1EAF-57B7C2773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AC340-58D6-5929-A47C-6DBC64613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EBC7B-4338-20F4-59B8-34E0698FD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F5A18-3FDC-DD70-7FDC-CD3CB905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2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8BA2-7115-CB2B-1966-EDF368949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D49D8-782C-5EDF-B19C-39612C9A7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D00E1-C0ED-D433-F21C-7324C4C6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F0DD-53B2-DBC4-3C7B-F62E9310A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71820-4CA8-C288-6854-A92E4E5C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1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C612F-9F7C-BA9D-B6F9-FF39942273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A524C-DD3A-79F3-DCAA-009EBEA0C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CD110-0C42-A8A6-2AC8-97BC81F8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C2C78-3373-47A1-9A32-00B9E8ED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677E2-5757-22B0-7941-2FBD23D0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4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AFDA7-E4F4-51D1-2776-E94ADDBB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235B7-E8C0-6368-9FDD-4ABAE8BC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98C15-B9F2-E676-DEEE-080F757F9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ED81B-BB42-100F-98D9-B331581F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C3D1-5503-22F4-B9E7-E5621B84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9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B2DD-9ECB-1C2E-5405-D5CF51BA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D4C95-0D6D-EF9A-C822-58ECB18B0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FAF9B-3A04-20E4-ABF2-630604D7C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453D2-1381-7241-E5B1-61A3572A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8643B-53A4-0506-0A2C-1F84D707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5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C9D1-97B4-1D58-C5CF-50FA745D0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6B5F1-4C4A-CA58-F562-33973C382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99EFE-D959-F9C1-F6B2-618EAA744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21071-239F-41B3-5613-B03A8C954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6E1FF-B969-4E2D-93AE-B28E7997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373E2-931D-C705-F60D-66DF264E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8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7117-1F9D-AAF4-6BA3-6AAE2B21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9E4C6-D708-0D1F-C2E7-355946268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1D7B2-F726-869F-33A0-312BECEDD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C8E482-B10C-9A84-33FA-218731B7A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A5683A-58B0-A011-7065-1A5061FF7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F5454-6001-22A8-29B1-F5756046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0BC9D-8717-BF7D-F6F2-979F5872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E385A-0969-AB8C-554D-815746419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73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470DE-5BEF-9BE7-A053-7E5654D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E7D92-ED93-DFE4-A3B6-DF46744F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163D6-46F3-F6DA-23FA-C4B89C52B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551E-5A62-01B3-5E76-5050134EC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1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D58B6F-4635-DC6C-ACA9-5FF23F9E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44104-E073-60EF-65F3-BA1391BB3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8EB2A-09E8-2AA3-BC18-C5C797BF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1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9198-3A4B-7C64-83A6-CC6CC514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54833-2351-5219-3B0E-C9BD070F7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8CA008-29A3-D477-1CB8-82746EA7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77C99-9836-0AF3-0B24-D61075681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C3DE6-AD19-C68F-52E6-6E2FB59C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4EF26-7457-0E08-F73A-0F641F11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6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90F4-EB52-09F3-4B42-A9E4D24E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97292-CD1C-1E22-71A1-FD6EDC1F5D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E0338-CAD2-E082-E936-E0E9E4906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BDA3E-F8A2-7FD3-C602-838B226BC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0B256-D5A9-E617-1AA2-E28C975C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05586-53F6-04F7-C020-C11E90CA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3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AA86D-15D3-5E8C-2051-204ADA48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C2D2F-FD12-726B-88EE-F316B957A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7C652-DB8F-86B3-13B3-00A3BA75FB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7F77F-2E16-4436-AE86-880F4C76FE33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C16D0-55E8-A4D3-1B4A-0FF0256EF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3028F-7D75-65B7-073C-00A32649B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1B3CF-AAF4-4B4D-BD3B-227582241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3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...">
            <a:extLst>
              <a:ext uri="{FF2B5EF4-FFF2-40B4-BE49-F238E27FC236}">
                <a16:creationId xmlns:a16="http://schemas.microsoft.com/office/drawing/2014/main" id="{026C023D-8D13-01AD-F58F-41724EABA6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721429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F0301-51F0-872D-24EF-87B4C32BD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32"/>
            <a:ext cx="12192000" cy="68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5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EDC85-8AE9-11FC-5A68-20624463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" y="0"/>
            <a:ext cx="12106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9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81DA6-8804-4EAE-B378-CD6B7C07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2"/>
            <a:ext cx="12192000" cy="68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6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99342E-242A-A734-E549-6E8301509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" y="0"/>
            <a:ext cx="12144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591948-2863-4ADB-EF57-C14D54FB8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" y="0"/>
            <a:ext cx="12182593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1E71A4-A5A6-FEF4-9403-789ADB83D181}"/>
              </a:ext>
            </a:extLst>
          </p:cNvPr>
          <p:cNvSpPr/>
          <p:nvPr/>
        </p:nvSpPr>
        <p:spPr>
          <a:xfrm>
            <a:off x="7921375" y="5212080"/>
            <a:ext cx="3658254" cy="233223"/>
          </a:xfrm>
          <a:prstGeom prst="rect">
            <a:avLst/>
          </a:prstGeom>
          <a:gradFill>
            <a:gsLst>
              <a:gs pos="64000">
                <a:srgbClr val="6B38E8"/>
              </a:gs>
              <a:gs pos="74000">
                <a:srgbClr val="6A36E7"/>
              </a:gs>
              <a:gs pos="83000">
                <a:srgbClr val="6937E7"/>
              </a:gs>
              <a:gs pos="100000">
                <a:srgbClr val="6737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029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C94B87-451F-B90F-05F5-A36B7E147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" y="0"/>
            <a:ext cx="121804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F7FCCC-4B52-DF91-D836-04081E647C98}"/>
              </a:ext>
            </a:extLst>
          </p:cNvPr>
          <p:cNvSpPr/>
          <p:nvPr/>
        </p:nvSpPr>
        <p:spPr>
          <a:xfrm>
            <a:off x="7664521" y="5212080"/>
            <a:ext cx="3915108" cy="233223"/>
          </a:xfrm>
          <a:prstGeom prst="rect">
            <a:avLst/>
          </a:prstGeom>
          <a:gradFill>
            <a:gsLst>
              <a:gs pos="64000">
                <a:srgbClr val="6B38E8"/>
              </a:gs>
              <a:gs pos="74000">
                <a:srgbClr val="6A36E7"/>
              </a:gs>
              <a:gs pos="83000">
                <a:srgbClr val="6937E7"/>
              </a:gs>
              <a:gs pos="100000">
                <a:srgbClr val="6737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9878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3">
                <a:lumMod val="75000"/>
              </a:schemeClr>
            </a:gs>
            <a:gs pos="66000">
              <a:schemeClr val="accent3">
                <a:lumMod val="75000"/>
              </a:schemeClr>
            </a:gs>
            <a:gs pos="70000">
              <a:srgbClr val="4E2DB8"/>
            </a:gs>
            <a:gs pos="0">
              <a:srgbClr val="7030A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B3A10-1AA8-6F0C-0C0A-CFB34FD05E1D}"/>
              </a:ext>
            </a:extLst>
          </p:cNvPr>
          <p:cNvSpPr txBox="1"/>
          <p:nvPr/>
        </p:nvSpPr>
        <p:spPr>
          <a:xfrm>
            <a:off x="296092" y="687977"/>
            <a:ext cx="71584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77388D-964E-44BA-F772-F1BCF9692218}"/>
              </a:ext>
            </a:extLst>
          </p:cNvPr>
          <p:cNvCxnSpPr/>
          <p:nvPr/>
        </p:nvCxnSpPr>
        <p:spPr>
          <a:xfrm>
            <a:off x="522514" y="2360023"/>
            <a:ext cx="1550126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EC60AC2-255B-EF62-73D1-336D3447E8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879592"/>
              </p:ext>
            </p:extLst>
          </p:nvPr>
        </p:nvGraphicFramePr>
        <p:xfrm>
          <a:off x="5756366" y="1445622"/>
          <a:ext cx="5207724" cy="433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DB29474-D88A-57AB-2462-8B9BB7A3BDE7}"/>
              </a:ext>
            </a:extLst>
          </p:cNvPr>
          <p:cNvSpPr txBox="1"/>
          <p:nvPr/>
        </p:nvSpPr>
        <p:spPr>
          <a:xfrm>
            <a:off x="7454538" y="4554583"/>
            <a:ext cx="4554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NAME:RAJKAMAL RAJASEKAR</a:t>
            </a:r>
          </a:p>
          <a:p>
            <a:r>
              <a:rPr lang="en-US" dirty="0">
                <a:solidFill>
                  <a:schemeClr val="bg1"/>
                </a:solidFill>
              </a:rPr>
              <a:t>COLLEGE: Rajalakshmi Engineering College</a:t>
            </a:r>
          </a:p>
          <a:p>
            <a:r>
              <a:rPr lang="en-US" dirty="0">
                <a:solidFill>
                  <a:schemeClr val="bg1"/>
                </a:solidFill>
              </a:rPr>
              <a:t>DEPT: Computer science engineering </a:t>
            </a:r>
          </a:p>
          <a:p>
            <a:r>
              <a:rPr lang="en-US" dirty="0">
                <a:solidFill>
                  <a:schemeClr val="bg1"/>
                </a:solidFill>
              </a:rPr>
              <a:t>E-MAIL: 210701204@rajalakshmi.edu.in</a:t>
            </a:r>
          </a:p>
        </p:txBody>
      </p:sp>
    </p:spTree>
    <p:extLst>
      <p:ext uri="{BB962C8B-B14F-4D97-AF65-F5344CB8AC3E}">
        <p14:creationId xmlns:p14="http://schemas.microsoft.com/office/powerpoint/2010/main" val="402840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186360-2AE9-0DD2-FE56-C40A8277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8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B838C1-5A11-CBF9-A5F3-9B96F6D4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4"/>
            <a:ext cx="12192000" cy="68527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5A1FC8-1998-7240-F39B-27716DF61B3A}"/>
              </a:ext>
            </a:extLst>
          </p:cNvPr>
          <p:cNvSpPr/>
          <p:nvPr/>
        </p:nvSpPr>
        <p:spPr>
          <a:xfrm>
            <a:off x="8329353" y="5212080"/>
            <a:ext cx="3250276" cy="241069"/>
          </a:xfrm>
          <a:prstGeom prst="rect">
            <a:avLst/>
          </a:prstGeom>
          <a:gradFill>
            <a:gsLst>
              <a:gs pos="64000">
                <a:srgbClr val="6B38E8"/>
              </a:gs>
              <a:gs pos="74000">
                <a:srgbClr val="6A36E7"/>
              </a:gs>
              <a:gs pos="83000">
                <a:srgbClr val="6937E7"/>
              </a:gs>
              <a:gs pos="100000">
                <a:srgbClr val="6737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063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CA1068-70ED-1329-8C47-25A0C12E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3"/>
            <a:ext cx="12192000" cy="68339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4A390F-8E36-5842-24E9-B6FD735099D8}"/>
              </a:ext>
            </a:extLst>
          </p:cNvPr>
          <p:cNvSpPr/>
          <p:nvPr/>
        </p:nvSpPr>
        <p:spPr>
          <a:xfrm>
            <a:off x="8329353" y="5212080"/>
            <a:ext cx="3250276" cy="241069"/>
          </a:xfrm>
          <a:prstGeom prst="rect">
            <a:avLst/>
          </a:prstGeom>
          <a:gradFill>
            <a:gsLst>
              <a:gs pos="64000">
                <a:srgbClr val="6B38E8"/>
              </a:gs>
              <a:gs pos="74000">
                <a:srgbClr val="6A36E7"/>
              </a:gs>
              <a:gs pos="83000">
                <a:srgbClr val="6937E7"/>
              </a:gs>
              <a:gs pos="100000">
                <a:srgbClr val="6737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81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6EC66B-C6C7-EDB4-87EE-BB2B01647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3"/>
            <a:ext cx="12192000" cy="68474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DF245D-D3D1-519A-5175-E25EA9B40A8F}"/>
              </a:ext>
            </a:extLst>
          </p:cNvPr>
          <p:cNvSpPr/>
          <p:nvPr/>
        </p:nvSpPr>
        <p:spPr>
          <a:xfrm>
            <a:off x="8209052" y="5212080"/>
            <a:ext cx="3370577" cy="264046"/>
          </a:xfrm>
          <a:prstGeom prst="rect">
            <a:avLst/>
          </a:prstGeom>
          <a:gradFill>
            <a:gsLst>
              <a:gs pos="64000">
                <a:srgbClr val="6B38E8"/>
              </a:gs>
              <a:gs pos="74000">
                <a:srgbClr val="6A36E7"/>
              </a:gs>
              <a:gs pos="83000">
                <a:srgbClr val="6937E7"/>
              </a:gs>
              <a:gs pos="100000">
                <a:srgbClr val="6737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996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65859E-271F-86B3-D706-2FE241BA5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8"/>
            <a:ext cx="12192000" cy="68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83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FF2AE2-C253-FADB-828B-E2827F8A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" y="0"/>
            <a:ext cx="1216377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B96861-B0CB-5DA0-7C0A-EDF14BEDD2A0}"/>
              </a:ext>
            </a:extLst>
          </p:cNvPr>
          <p:cNvSpPr/>
          <p:nvPr/>
        </p:nvSpPr>
        <p:spPr>
          <a:xfrm>
            <a:off x="7818634" y="5212080"/>
            <a:ext cx="3760995" cy="264046"/>
          </a:xfrm>
          <a:prstGeom prst="rect">
            <a:avLst/>
          </a:prstGeom>
          <a:gradFill>
            <a:gsLst>
              <a:gs pos="64000">
                <a:srgbClr val="6B38E8"/>
              </a:gs>
              <a:gs pos="74000">
                <a:srgbClr val="6A36E7"/>
              </a:gs>
              <a:gs pos="83000">
                <a:srgbClr val="6937E7"/>
              </a:gs>
              <a:gs pos="100000">
                <a:srgbClr val="6737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36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80519-D1E6-DDBC-F1B5-BD1E5ADD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3"/>
            <a:ext cx="12192000" cy="68433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9CE742D-BB50-36F7-785B-F96EC520B9CA}"/>
              </a:ext>
            </a:extLst>
          </p:cNvPr>
          <p:cNvSpPr/>
          <p:nvPr/>
        </p:nvSpPr>
        <p:spPr>
          <a:xfrm>
            <a:off x="7777537" y="5212080"/>
            <a:ext cx="3802092" cy="222949"/>
          </a:xfrm>
          <a:prstGeom prst="rect">
            <a:avLst/>
          </a:prstGeom>
          <a:gradFill>
            <a:gsLst>
              <a:gs pos="64000">
                <a:srgbClr val="6B38E8"/>
              </a:gs>
              <a:gs pos="74000">
                <a:srgbClr val="6A36E7"/>
              </a:gs>
              <a:gs pos="83000">
                <a:srgbClr val="6937E7"/>
              </a:gs>
              <a:gs pos="100000">
                <a:srgbClr val="6737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06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ADE6C8-8B68-7651-8713-FF3FAC8E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"/>
            <a:ext cx="12192000" cy="6850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B01DA5-4FB9-6472-7105-76C46065CFE5}"/>
              </a:ext>
            </a:extLst>
          </p:cNvPr>
          <p:cNvSpPr/>
          <p:nvPr/>
        </p:nvSpPr>
        <p:spPr>
          <a:xfrm>
            <a:off x="7058346" y="5212080"/>
            <a:ext cx="4521283" cy="253772"/>
          </a:xfrm>
          <a:prstGeom prst="rect">
            <a:avLst/>
          </a:prstGeom>
          <a:gradFill>
            <a:gsLst>
              <a:gs pos="64000">
                <a:srgbClr val="6B38E8"/>
              </a:gs>
              <a:gs pos="74000">
                <a:srgbClr val="6A36E7"/>
              </a:gs>
              <a:gs pos="83000">
                <a:srgbClr val="6937E7"/>
              </a:gs>
              <a:gs pos="100000">
                <a:srgbClr val="6737E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34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25</Words>
  <Application>Microsoft Office PowerPoint</Application>
  <PresentationFormat>Widescreen</PresentationFormat>
  <Paragraphs>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Rajkamal Rajasekar R</dc:creator>
  <cp:lastModifiedBy>Rajkamal Rajasekar R</cp:lastModifiedBy>
  <cp:revision>3</cp:revision>
  <dcterms:created xsi:type="dcterms:W3CDTF">2023-11-30T15:33:27Z</dcterms:created>
  <dcterms:modified xsi:type="dcterms:W3CDTF">2024-03-20T03:00:26Z</dcterms:modified>
</cp:coreProperties>
</file>